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Gelasio"/>
      <p:regular r:id="rId13"/>
    </p:embeddedFon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86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Pathways to Healthy Cities and Human Settlements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Problem → Innovation → Implementation → Impact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359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outlines a framework for leveraging data and technology to create healthier, more sustainable urban environments. We'll explore the challenges, innovative solutions, implementation strategies, and the profound impact on human settlement can achieve.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861" y="798790"/>
            <a:ext cx="6283881" cy="785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50"/>
              </a:lnSpc>
              <a:buNone/>
            </a:pPr>
            <a:r>
              <a:rPr lang="en-US" sz="4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faced: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123861" y="1857375"/>
            <a:ext cx="3843457" cy="2679740"/>
          </a:xfrm>
          <a:prstGeom prst="roundRect">
            <a:avLst>
              <a:gd name="adj" fmla="val 4095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01001" y="1857375"/>
            <a:ext cx="91440" cy="2679740"/>
          </a:xfrm>
          <a:prstGeom prst="roundRect">
            <a:avLst>
              <a:gd name="adj" fmla="val 29879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397347" y="2062282"/>
            <a:ext cx="309110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Urbanisation &amp; Disease: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97347" y="2456021"/>
            <a:ext cx="3365063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 50% of the global population resides in cities, grappling with a surge in non-communicable diseases (NCDs) and escalating environmental hazards.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49364" y="1857375"/>
            <a:ext cx="3843576" cy="2679740"/>
          </a:xfrm>
          <a:prstGeom prst="roundRect">
            <a:avLst>
              <a:gd name="adj" fmla="val 4095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26504" y="1857375"/>
            <a:ext cx="91440" cy="2679740"/>
          </a:xfrm>
          <a:prstGeom prst="roundRect">
            <a:avLst>
              <a:gd name="adj" fmla="val 29879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10422850" y="2062282"/>
            <a:ext cx="253734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global warming: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22850" y="2456021"/>
            <a:ext cx="336518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Fossil fuel burning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(coal, oil, gas) → CO₂ emissions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422850" y="3102650"/>
            <a:ext cx="336518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Deforestation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→ less CO₂ absorption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422850" y="3749278"/>
            <a:ext cx="336518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Urbanization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→ heat islands, reduced green cover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23861" y="4719161"/>
            <a:ext cx="3843457" cy="2711529"/>
          </a:xfrm>
          <a:prstGeom prst="roundRect">
            <a:avLst>
              <a:gd name="adj" fmla="val 4047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01001" y="4719161"/>
            <a:ext cx="91440" cy="2711529"/>
          </a:xfrm>
          <a:prstGeom prst="roundRect">
            <a:avLst>
              <a:gd name="adj" fmla="val 29879"/>
            </a:avLst>
          </a:prstGeom>
          <a:solidFill>
            <a:srgbClr val="C49F8C"/>
          </a:solidFill>
          <a:ln/>
        </p:spPr>
      </p:sp>
      <p:sp>
        <p:nvSpPr>
          <p:cNvPr id="16" name="Text 13"/>
          <p:cNvSpPr/>
          <p:nvPr/>
        </p:nvSpPr>
        <p:spPr>
          <a:xfrm>
            <a:off x="6397347" y="4924068"/>
            <a:ext cx="227671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Preventable Deaths: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397347" y="5317808"/>
            <a:ext cx="3365063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Road traffic injuries, pervasive pollution, and food deserts contribute to an alarming 47 million deaths annually, as reported by the World Health Organisation (WHO).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10149364" y="4719161"/>
            <a:ext cx="3843576" cy="2711529"/>
          </a:xfrm>
          <a:prstGeom prst="roundRect">
            <a:avLst>
              <a:gd name="adj" fmla="val 4047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0126504" y="4719161"/>
            <a:ext cx="91440" cy="2711529"/>
          </a:xfrm>
          <a:prstGeom prst="roundRect">
            <a:avLst>
              <a:gd name="adj" fmla="val 29879"/>
            </a:avLst>
          </a:prstGeom>
          <a:solidFill>
            <a:srgbClr val="C49F8C"/>
          </a:solidFill>
          <a:ln/>
        </p:spPr>
      </p:sp>
      <p:sp>
        <p:nvSpPr>
          <p:cNvPr id="20" name="Text 17"/>
          <p:cNvSpPr/>
          <p:nvPr/>
        </p:nvSpPr>
        <p:spPr>
          <a:xfrm>
            <a:off x="10422850" y="4924068"/>
            <a:ext cx="227671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Loss of Green Cover: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0422850" y="5317808"/>
            <a:ext cx="3365183" cy="14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Loss of green cover means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deforestation, urbanization, and degradation of natural vegetation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which reduces the number of trees and plants in an area.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422850" y="6884313"/>
            <a:ext cx="2732127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creative approach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Tree Plantation: Number of trees needed to plant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2354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Climate Data: Historical &amp; current climate trends, seasonal changes. 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3555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Weather Forecast: Real-time weather updates for cities/states.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7576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Air Quality Index (AQI): Pollution levels and alerts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1596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30843" y="4927759"/>
            <a:ext cx="6032778" cy="206097"/>
          </a:xfrm>
          <a:prstGeom prst="roundRect">
            <a:avLst>
              <a:gd name="adj" fmla="val 15008"/>
            </a:avLst>
          </a:prstGeom>
          <a:solidFill>
            <a:srgbClr val="373433"/>
          </a:solidFill>
          <a:ln/>
        </p:spPr>
      </p:sp>
      <p:sp>
        <p:nvSpPr>
          <p:cNvPr id="10" name="Shape 8"/>
          <p:cNvSpPr/>
          <p:nvPr/>
        </p:nvSpPr>
        <p:spPr>
          <a:xfrm>
            <a:off x="721638" y="4721483"/>
            <a:ext cx="618530" cy="618530"/>
          </a:xfrm>
          <a:prstGeom prst="roundRect">
            <a:avLst>
              <a:gd name="adj" fmla="val 73917"/>
            </a:avLst>
          </a:prstGeom>
          <a:solidFill>
            <a:srgbClr val="373433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4837450"/>
            <a:ext cx="309205" cy="38659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27735" y="5546169"/>
            <a:ext cx="59299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webpage is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creative, highly interactive and colourful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with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images, and map</a:t>
            </a:r>
            <a:endParaRPr lang="en-US" sz="16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2960"/>
            <a:ext cx="11259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Innovation: Smart Data Integration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5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Imagine a unified system that transforms disparate data into actionable insights for healthier cities.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133951" y="4460677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2338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4361438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14111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our webpage shows the Green score of the location with using map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4120396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389352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02" y="4021157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800838"/>
            <a:ext cx="37427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website provide information about the Climate, Pollution, etc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9980295" y="3780234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13" name="Shape 9"/>
          <p:cNvSpPr/>
          <p:nvPr/>
        </p:nvSpPr>
        <p:spPr>
          <a:xfrm>
            <a:off x="9640133" y="355336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274" y="3680996"/>
            <a:ext cx="340162" cy="425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4460677"/>
            <a:ext cx="374273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increasing population may cause high amount of pollution. we can detect it through our website.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374" y="720685"/>
            <a:ext cx="5067419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Solutions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9374" y="1759387"/>
            <a:ext cx="1321165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9374" y="2311598"/>
            <a:ext cx="1321165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can follow these key steps to create tangible solutions for urban health.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9374" y="2863810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09374" y="3185398"/>
            <a:ext cx="6504503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7" name="Text 5"/>
          <p:cNvSpPr/>
          <p:nvPr/>
        </p:nvSpPr>
        <p:spPr>
          <a:xfrm>
            <a:off x="709374" y="3332440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550" b="1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Raising Awareness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9374" y="3727490"/>
            <a:ext cx="6504503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Citizens can see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state-wise tree cover, climate trends, and pollution levels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9374" y="4446746"/>
            <a:ext cx="6504503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visuals make data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easy to understand and memorable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16522" y="2863810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6522" y="3185398"/>
            <a:ext cx="6504503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2" name="Text 10"/>
          <p:cNvSpPr/>
          <p:nvPr/>
        </p:nvSpPr>
        <p:spPr>
          <a:xfrm>
            <a:off x="7416522" y="3332440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550" b="1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Encouraging Citizen Action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416522" y="3727490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participate in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tree plantation drives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416522" y="4122539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Gamified challenges incentivize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eco-friendly behaviour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9374" y="5449729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9374" y="5771317"/>
            <a:ext cx="6504503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5"/>
          <p:cNvSpPr/>
          <p:nvPr/>
        </p:nvSpPr>
        <p:spPr>
          <a:xfrm>
            <a:off x="709374" y="5918359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550" b="1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Supporting Policy &amp; Planning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09374" y="6313408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Planners and NGOs can access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real-time, data-driven insights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9374" y="6708458"/>
            <a:ext cx="6504503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Helps in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planning green zones, urban forests, and climate mitigation projects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416522" y="5449729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416522" y="5771317"/>
            <a:ext cx="6504503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22" name="Text 20"/>
          <p:cNvSpPr/>
          <p:nvPr/>
        </p:nvSpPr>
        <p:spPr>
          <a:xfrm>
            <a:off x="7416522" y="5918359"/>
            <a:ext cx="650450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550" b="1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Promoting Healthy Cities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6522" y="6313408"/>
            <a:ext cx="6504503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green cover →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urban heat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air quality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mental health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39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Let’s Build Healthy Cities Together!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08574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Green Cover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352794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decreasing water, noise, air pollution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397013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Climate &amp; Weather Awareness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458819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33951" y="529125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you!!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1133951" y="619839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10" name="Shape 7"/>
          <p:cNvSpPr/>
          <p:nvPr/>
        </p:nvSpPr>
        <p:spPr>
          <a:xfrm>
            <a:off x="793790" y="2881670"/>
            <a:ext cx="30480" cy="4223861"/>
          </a:xfrm>
          <a:prstGeom prst="rect">
            <a:avLst/>
          </a:prstGeom>
          <a:solidFill>
            <a:srgbClr val="C49F8C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2025-10-04T10:41:51Z</dcterms:created>
  <dcterms:modified xsi:type="dcterms:W3CDTF">2025-10-04T10:41:51Z</dcterms:modified>
</cp:coreProperties>
</file>